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6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9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1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6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8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6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5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9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2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6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2" r:id="rId6"/>
    <p:sldLayoutId id="2147483778" r:id="rId7"/>
    <p:sldLayoutId id="2147483779" r:id="rId8"/>
    <p:sldLayoutId id="2147483780" r:id="rId9"/>
    <p:sldLayoutId id="2147483781" r:id="rId10"/>
    <p:sldLayoutId id="21474837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Abstract red geometric pattern">
            <a:extLst>
              <a:ext uri="{FF2B5EF4-FFF2-40B4-BE49-F238E27FC236}">
                <a16:creationId xmlns:a16="http://schemas.microsoft.com/office/drawing/2014/main" id="{6AF32B95-A281-E3AD-8CE1-26FF8A66F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4" b="4246"/>
          <a:stretch/>
        </p:blipFill>
        <p:spPr>
          <a:xfrm>
            <a:off x="-426722" y="-58189"/>
            <a:ext cx="12192001" cy="6857990"/>
          </a:xfrm>
          <a:prstGeom prst="rect">
            <a:avLst/>
          </a:prstGeom>
        </p:spPr>
      </p:pic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B0D22-F473-578C-80F1-A1228FEC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8741" y="1122363"/>
            <a:ext cx="4403897" cy="2387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0C4A5-67B7-3FB0-DD7A-C2C30D9FA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8741" y="3602038"/>
            <a:ext cx="4403897" cy="165576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Shannon Lloyd</a:t>
            </a:r>
          </a:p>
          <a:p>
            <a:pPr algn="ctr"/>
            <a:r>
              <a:rPr lang="en-US" dirty="0"/>
              <a:t>Isaac Gish</a:t>
            </a:r>
          </a:p>
          <a:p>
            <a:pPr algn="ctr"/>
            <a:r>
              <a:rPr lang="en-US" dirty="0"/>
              <a:t>Vanessa Ortiz</a:t>
            </a:r>
          </a:p>
          <a:p>
            <a:pPr algn="ctr"/>
            <a:r>
              <a:rPr lang="en-US" dirty="0"/>
              <a:t>Manasi </a:t>
            </a:r>
            <a:r>
              <a:rPr lang="en-US" dirty="0" err="1"/>
              <a:t>Shidhaye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97461-C31E-4EFE-386C-04C430997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514" y="1289420"/>
            <a:ext cx="5054722" cy="46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85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A406-7938-1112-07E1-0F57FE24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Conclusion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15986-6E99-8E65-5597-D96972BB1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658" y="2106613"/>
            <a:ext cx="7946683" cy="40354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3323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5EE8-E388-8BF1-BBC5-DD79303F7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           </a:t>
            </a:r>
            <a:r>
              <a:rPr lang="en-US" sz="40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7740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564C-E822-AF5D-AC0C-6BB2C1A9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8B85CB-98BD-2C11-577C-0F79CAF0F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022" y="2876262"/>
            <a:ext cx="9465170" cy="1325562"/>
          </a:xfrm>
        </p:spPr>
      </p:pic>
    </p:spTree>
    <p:extLst>
      <p:ext uri="{BB962C8B-B14F-4D97-AF65-F5344CB8AC3E}">
        <p14:creationId xmlns:p14="http://schemas.microsoft.com/office/powerpoint/2010/main" val="125591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47717-C018-0CAC-F556-7B87F72F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6622473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Income</a:t>
            </a:r>
            <a:r>
              <a:rPr lang="en-US" sz="4000" dirty="0"/>
              <a:t>         </a:t>
            </a:r>
            <a:r>
              <a:rPr lang="en-US" sz="4000" b="1" dirty="0"/>
              <a:t>Population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AA9ECE-409C-DCA8-6AD9-37233010D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222" y="2645526"/>
            <a:ext cx="2781300" cy="17716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1ED70-E58D-A486-DF96-F3D76041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55" y="2655051"/>
            <a:ext cx="2457450" cy="17621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53E2D-9677-1483-4BC2-A86DE1A8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36" y="1479405"/>
            <a:ext cx="3200400" cy="34004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A568D6-4117-B314-DFD2-890B3C90A4D1}"/>
              </a:ext>
            </a:extLst>
          </p:cNvPr>
          <p:cNvSpPr txBox="1"/>
          <p:nvPr/>
        </p:nvSpPr>
        <p:spPr>
          <a:xfrm>
            <a:off x="8171412" y="5606687"/>
            <a:ext cx="314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</a:t>
            </a:r>
            <a:r>
              <a:rPr lang="en-US" sz="2800" b="1" dirty="0">
                <a:latin typeface="+mj-lt"/>
              </a:rPr>
              <a:t>MONGO DB</a:t>
            </a:r>
          </a:p>
        </p:txBody>
      </p:sp>
    </p:spTree>
    <p:extLst>
      <p:ext uri="{BB962C8B-B14F-4D97-AF65-F5344CB8AC3E}">
        <p14:creationId xmlns:p14="http://schemas.microsoft.com/office/powerpoint/2010/main" val="264686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A5781-05E4-0A5A-B431-20A5CD6B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Cloropeth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168551-71D9-8FD1-5FA0-8C11B07C3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862" y="2310285"/>
            <a:ext cx="7147273" cy="412376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82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B54C-FEF9-EB4F-29B0-920819DB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County map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23C38-457C-DE2E-8B82-842FBD960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56" y="2106613"/>
            <a:ext cx="8380888" cy="40354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448674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3F9F-3AE3-CCA3-84B5-C54A04F5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6B9209-9E0E-591D-9E98-6DF7AE3E4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965" y="2428592"/>
            <a:ext cx="2502023" cy="23426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A313F-383A-9153-4CFF-DC2F6356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924" y="3176483"/>
            <a:ext cx="2742262" cy="8468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1784AA-9074-FA35-0368-7E09DDCDB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123" y="2428593"/>
            <a:ext cx="2342658" cy="23426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1110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35EE-C5BF-F2F4-DDAD-54A32DFB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Chart.js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9D85D-DEB3-38B8-AF86-015D6063B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095" y="2106613"/>
            <a:ext cx="7291810" cy="40354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433038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7058-8045-55B9-D00F-4FA9DFC8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County Dropdown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A6810-30B3-59BE-A152-FC65C0BB2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7422" y="2106204"/>
            <a:ext cx="6200775" cy="40365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9ABA4-2AD4-6751-AE5C-96316062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22" y="2162321"/>
            <a:ext cx="6200775" cy="39243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7059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5400-2AFF-1E38-7AA6-FCBFC9E8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Dropdown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8F860-40E2-E86B-0A01-DD09CD4EE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362" y="2902180"/>
            <a:ext cx="6283115" cy="24013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987968875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6E8E2"/>
      </a:lt2>
      <a:accent1>
        <a:srgbClr val="A996C6"/>
      </a:accent1>
      <a:accent2>
        <a:srgbClr val="AF7FBA"/>
      </a:accent2>
      <a:accent3>
        <a:srgbClr val="C593B9"/>
      </a:accent3>
      <a:accent4>
        <a:srgbClr val="BA7F94"/>
      </a:accent4>
      <a:accent5>
        <a:srgbClr val="C69996"/>
      </a:accent5>
      <a:accent6>
        <a:srgbClr val="BA9B7F"/>
      </a:accent6>
      <a:hlink>
        <a:srgbClr val="758A53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 overlay</Template>
  <TotalTime>87</TotalTime>
  <Words>30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Posterama</vt:lpstr>
      <vt:lpstr>SplashVTI</vt:lpstr>
      <vt:lpstr>PROJECT 3</vt:lpstr>
      <vt:lpstr>INTRODUCTION</vt:lpstr>
      <vt:lpstr>Income         Population</vt:lpstr>
      <vt:lpstr>Cloropeth</vt:lpstr>
      <vt:lpstr>County map </vt:lpstr>
      <vt:lpstr>Tools</vt:lpstr>
      <vt:lpstr>Chart.js</vt:lpstr>
      <vt:lpstr>County Dropdown</vt:lpstr>
      <vt:lpstr>Dropdown Results</vt:lpstr>
      <vt:lpstr>Conclusion</vt:lpstr>
      <vt:lpstr>                  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k</dc:creator>
  <cp:lastModifiedBy>m k</cp:lastModifiedBy>
  <cp:revision>7</cp:revision>
  <dcterms:created xsi:type="dcterms:W3CDTF">2023-09-28T00:55:36Z</dcterms:created>
  <dcterms:modified xsi:type="dcterms:W3CDTF">2023-10-05T01:12:33Z</dcterms:modified>
</cp:coreProperties>
</file>